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! See the fearsome thingsthe Lord has done on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ings wars to an endall over the world.He breaks the arrows,shatters the spears,and burns the shiel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says, “Calm down,and learn that I am God!All nations on earthwill honor m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is with us.The God of Jacobis our fortr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song by the clan of Korah and for the music leader.)God Is Our Mighty Fortr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mighty fortress,always ready to helpin times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we won't be afraid!Let the earth trembleand the mountains tumbleinto the deepest se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ocean roar and foam,and its raging wavesshake the mounta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ver and its streamsbring joy to the city,which is the sacred homeof God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at city,and it won't be shaken.He will help it at da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rage! Kingdoms fall!But at the voice of Godthe earth itself mel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is with us.The God of Jacobis our fortr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2026-08-02T14:31:52Z</dcterms:created>
  <dcterms:modified xsi:type="dcterms:W3CDTF">2026-08-02T14:31:52Z</dcterms:modified>
  <dc:title>Bible.com.au: Psalms 46:1-11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