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9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6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! See the fearsome thingsthe Lord has done on ea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brings wars to an endall over the world.He breaks the arrows,shatters the spears,and burns the shield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 says, “Calm down,and learn that I am God!All nations on earthwill honor me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ll-Powerfulis with us.The God of Jacobis our fortr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special song by the clan of Korah and for the music leader.)God Is Our Mighty Fortres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our mighty fortress,always ready to helpin times of troub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, we won't be afraid!Let the earth trembleand the mountains tumbleinto the deepest se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ocean roar and foam,and its raging wavesshake the mountain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iver and its streamsbring joy to the city,which is the sacred homeof God Most Hig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in that city,and it won't be shaken.He will help it at daw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tions rage! Kingdoms fall!But at the voice of Godthe earth itself melt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ll-Powerfulis with us.The God of Jacobis our fortres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">
  <a:themeElements>
    <a:clrScheme name="Theme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2026-06-02T20:05:05Z</dcterms:created>
  <dcterms:modified xsi:type="dcterms:W3CDTF">2026-06-02T20:05:05Z</dcterms:modified>
  <dc:title>Bible.com.au: Psalms 46:1-11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