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8408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45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A special psalm by the clan of Korah and for the music leader. To the tune “Lilies.” A love song.)For a Royal Wedding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thoughts are filledwith beautiful wordsfor the king,and I will use my voiceas a writer would usepen and ink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one is as handsome as you!Your words are always kind.That is why Godwill always bless you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ghty king, glorious ruler,strap on your sword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ride out in splendor!Win victories for truthand mercy and justice.Do fearsome thingswith your powerful ar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nd your sharp arrowsthrough enemy heartsand make all nations fallat your fee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God, and you will ruleforever as king.Your royal powerbrings about justic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love justice and hate evil.And so, your God chose youand made you happierthan any of your friend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weet aroma of the spicesmyrrh, aloes, and cassiacovers your royal robes.You enjoy the music of harpsin palaces decoratedwith ivory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ughters of kings are here,and your bride standsat your right side,wearing a wedding gowntrimmed with pure gol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ride of the king,listen carefully to me.Forget your own peopleand your father's family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king adores you.He is your master,so do what he desire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of the richest peoplefrom the city of Tyrewill try to influence you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precious treasures.Your bride, my king,has inward beauty,and her wedding gown is wovenwith threads of gol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aring the finest garments,she is brought to you,followed by her young friends,the bridesmaid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one is excited,as they follow youto the royal palac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sons and your grandsonswill also be kingsas your ancestors were.You will make them rulerseverywhere on earth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make your name famousfrom now on,and you will be praisedforever and ever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2">
  <a:themeElements>
    <a:clrScheme name="Theme5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2026-09-29T07:43:28Z</dcterms:created>
  <dcterms:modified xsi:type="dcterms:W3CDTF">2026-09-29T07:43:28Z</dcterms:modified>
  <dc:title>Bible.com.au: Psalms 45:1-17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