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98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eet aroma of the spicesmyrrh, aloes, and cassiacovers your royal robes.You enjoy the music of harpsin palaces decoratedwith ivo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kings are here,and your bride standsat your right side,wearing a wedding gowntrimmed with pur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de of the king,listen carefully to me.Forget your own peopleand your father's fami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adores you.He is your master,so do what he desir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 richest peoplefrom the city of Tyrewill try to influence you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recious treasures.Your bride, my king,has inward beauty,and her wedding gown is wovenwith threads of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ring the finest garments,she is brought to you,followed by her young friends,the bridesmai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excited,as they follow youto the royal pa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ons and your grandsonswill also be kingsas your ancestors were.You will make them rulerseverywhere on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your name famousfrom now on,and you will be praisedfor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the clan of Korah and for the music leader. To the tune “Lilies.” A love song.)For a Royal Wedd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houghts are filledwith beautiful wordsfor the king,and I will use my voiceas a writer would usepen and in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s as handsome as you!Your words are always kind.That is why Godwill always bless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ghty king, glorious ruler,strap on your sword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ide out in splendor!Win victories for truthand mercy and justice.Do fearsome thingswith your powerful a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your sharp arrowsthrough enemy heartsand make all nations fallat your fe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d, and you will ruleforever as king.Your royal powerbrings about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justice and hate evil.And so, your God chose youand made you happierthan any of your frie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2026-07-28T21:20:01Z</dcterms:created>
  <dcterms:modified xsi:type="dcterms:W3CDTF">2026-07-28T21:20:01Z</dcterms:modified>
  <dc:title>Bible.com.au: Psalms 45:1-17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