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29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pecial psalm by the clan of Korah and for the music leader.)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our ancestors told uswhat wonders you workedand we listened careful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hased off the nationsby causing them troublewith your powerful arm.Then you let our ancestorstake over their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trength and weaponswere not what won the landand gave them victory!You loved them and foughtwith your powerful armand your shining glo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 and King,and you give victoryto the people of Jacob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your great power,we knocked our enemies downand trampled 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depend on my arrowsor my sword to sa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saved usfrom our hateful enemies,and you put them 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boast about you, our God,and we are always gratefu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have rejected us;you don't lead us into battle,and we look fool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us retreat,and our enemies have takeneverything we 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us be slaughteredlike sheep,and you scattered usamong the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ld your peoplefor little or nothing,and you earned no prof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us look foolishto our neighbors;people who live nearbyinsult us and sne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joke about usand shake their hea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embarrassed every day,and I blush with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thers mock and sneer,as they watch my enemiestake revenge on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ppened to us,though we didn't forget youor break our agreem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lways kept you in mindand followed your teach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crushed us,and you covered uswith deepest darknesswhere wild animals 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id not forget youor lift our hands in prayerto foreign go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have known itbecause you discoverevery secret though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ace death all day for you.We are like sheep on their wayto be slaughter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! Do something, Lord!Why are you sleeping?Don't desert us for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keep looking away?Don't forget our sufferingsand all our troubl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flat on the ground,holding on to the du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! Help us!Show how kind you areand come to our rescu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2026-10-02T03:59:46Z</dcterms:created>
  <dcterms:modified xsi:type="dcterms:W3CDTF">2026-10-02T03:59:46Z</dcterms:modified>
  <dc:title>Bible.com.au: Psalms 44:1-26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