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4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boast about you, our God,and we are always gratefu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you have rejected us;you don't lead us into battle,and we look foolis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us retreat,and our enemies have takeneverything we ow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t us be slaughteredlike sheep,and you scattered usamong the nati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old your peoplefor little or nothing,and you earned no prof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us look foolishto our neighbors;people who live nearbyinsult us and sne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eigners joke about usand shake their head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embarrassed every day,and I blush with sha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thers mock and sneer,as they watch my enemiestake revenge on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happened to us,though we didn't forget youor break our agreeme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pecial psalm by the clan of Korah and for the music leader.)A Prayer for Hel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lways kept you in mindand followed your teach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crushed us,and you covered uswith deepest darknesswhere wild animals li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did not forget youor lift our hands in prayerto foreign god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uld have known itbecause you discoverevery secret thou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face death all day for you.We are like sheep on their wayto be slaughter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ke up! Do something, Lord!Why are you sleeping?Don't desert us forev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keep looking away?Don't forget our sufferingsand all our troubl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flat on the ground,holding on to the dus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something! Help us!Show how kind you areand come to our rescu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our ancestors told uswhat wonders you workedand we listened carefull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hased off the nationsby causing them troublewith your powerful arm.Then you let our ancestorstake over their l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trength and weaponswere not what won the landand gave them victory!You loved them and foughtwith your powerful armand your shining glor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God and King,and you give victoryto the people of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your great power,we knocked our enemies downand trampled on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n't depend on my arrowsor my sword to save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saved usfrom our hateful enemies,and you put them to sh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2026-06-12T00:20:42Z</dcterms:created>
  <dcterms:modified xsi:type="dcterms:W3CDTF">2026-06-12T00:20:42Z</dcterms:modified>
  <dc:title>Bible.com.au: Psalms 44:1-26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