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presProps" Target="presProps.xml"/>
  <Relationship Id="rId12" Type="http://schemas.openxmlformats.org/officeDocument/2006/relationships/viewProps" Target="viewProps.xml"/>
  <Relationship Id="rId1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6977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43:1-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rayer in Times  of Trouble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ow that I am right, God!Defend me against everyonewho doesn't know you;rescue me from eachof those deceitful liar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run to you for protection.Why do you turn me away?Why must enemies mistreat meand make me sad?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nd your light and your truthto guide me.Let them lead me to your houseon your sacred mountain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I will worshipat your altar because youmake me joyful.You are my God,and I will praise you.Yes, I will praise youas I play my harp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 am I discouraged?Why am I restless?I trust you, Lord!And I will praise you againbecause you help me,and you are my Go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8">
  <a:themeElements>
    <a:clrScheme name="Theme5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2026-10-14T04:51:45Z</dcterms:created>
  <dcterms:modified xsi:type="dcterms:W3CDTF">2026-10-14T04:51:45Z</dcterms:modified>
  <dc:title>Bible.com.au: Psalms 43:1-5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