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in Times 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at I am right, God!Defend me against everyonewho doesn't know you;rescue me from eachof those deceitful li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un to you for protection.Why do you turn me away?Why must enemies mistreat meand make me sa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our light and your truthto guide me.Let them lead me to your houseon your sacred mount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worshipat your altar because youmake me joyful.You are my God,and I will praise you.Yes, I will praise youas I play my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m I discouraged?Why am I restless?I trust you, Lord!And I will praise you againbecause you help me,and you are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2026-06-12T00:21:01Z</dcterms:created>
  <dcterms:modified xsi:type="dcterms:W3CDTF">2026-06-12T00:21:01Z</dcterms:modified>
  <dc:title>Bible.com.au: Psalms 43:1-5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