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, you are kind,and at nightyou give me a songas my prayer to you,the God of my 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mighty rock.Why have you forgotten me?Why must enemies mistreat meand make me sad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bones are in pain,while all day longmy enemies sneer and ask,“Where is your God?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m I discouraged?Why am I restless?I trust you, Lord!And I will praise you againbecause you help me,and you are my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(Psalms 42–72)(A special psalm by the clan of Korah and for the music leader.)Longing for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eer gets thirstyfor streams of water,I truly am thirstyfor you, my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heart, I am thirstyfor you, the living God.When will I see your fac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nd night my tearsare my only food,as everyone keeps asking,“Where is your God?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 floods my heart,when I rememberleading the worshipersto your house.I can still hear them shouttheir joyful prai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m I discouraged?Why am I restless?I should trust you, Lord.I will praise you againbecause you help m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are my God.I am deeply discouraged,and so I think about youhere where the Jordan beginsat Mount Hermonand at Mount Miz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vicious waveshave swept over melike an angry oceanor a roaring waterf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2026-06-22T02:42:50Z</dcterms:created>
  <dcterms:modified xsi:type="dcterms:W3CDTF">2026-06-22T02:42:50Z</dcterms:modified>
  <dc:title>Bible.com.au: Psalms 42:1-11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