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587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1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the music leader.)A Prayer in Time  of Sick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 God, bless everyonewho cares for the poor,and you rescue those peoplein times of trou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rotect themand keep them alive.You make them happy herein this land,and you don't hand them overto their enem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lways heal themand restore their strengthwhen they are sic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ed, “Have pity, Lord!Heal me, though I have sinnedagainst you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vicious enemies ask me,“When will you dieand be forgotten?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visitors come,all they ever bringare worthless words,and when they leave,they spread gossi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whisper about me.They think the worst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y,“You have some fatal disease!You'll never get well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st trusted friendhas turned against me,though he ate at my ta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pity, Lord! Heal me,so I can pay them bac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y enemieswon't defeat me,and I will knowthat you really ca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helped mebecause I am innocent,and you will alwaysbe close to my sid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the Lord God of Israel,will be praised forever!Amen and am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2026-09-27T20:53:55Z</dcterms:created>
  <dcterms:modified xsi:type="dcterms:W3CDTF">2026-09-27T20:53:55Z</dcterms:modified>
  <dc:title>Bible.com.au: Psalms 41:1-13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