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73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1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ay,“You have some fatal disease!You'll never get well.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most trusted friendhas turned against me,though he ate at my tabl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pity, Lord! Heal me,so I can pay them back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my enemieswon't defeat me,and I will knowthat you really car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helped mebecause I am innocent,and you will alwaysbe close to my sid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, the Lord God of Israel,will be praised forever!Amen and ame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psalm by David for the music leader.)A Prayer in Time  of Sickness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, Lord God, bless everyonewho cares for the poor,and you rescue those peoplein times of troubl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protect themand keep them alive.You make them happy herein this land,and you don't hand them overto their enemi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lways heal themand restore their strengthwhen they are sick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ayed, “Have pity, Lord!Heal me, though I have sinnedagainst you.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vicious enemies ask me,“When will you dieand be forgotten?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visitors come,all they ever bringare worthless words,and when they leave,they spread gossip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nemies whisper about me.They think the worst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2026-08-02T14:31:51Z</dcterms:created>
  <dcterms:modified xsi:type="dcterms:W3CDTF">2026-08-02T14:31:51Z</dcterms:modified>
  <dc:title>Bible.com.au: Psalms 41:1-13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