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enjoy pleasing you.Your Law is in my heart.’ 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people worshiped,you know I told them,“Our Lord always helps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ll your people met,I did not keep silent.I said, “Our Lord is kind.He is faithful and caring,and he saves us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never failto have pity on me;your love and faithfulnessalways keep me secu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troublesthan I can count.My sins are all around me,and I can't find my way.My sins outnumberthe hairs on my head,and I feel we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show that you careand come to my rescue.Hurry and help me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grace and confuseall who want me dead;turn away and disgraceall who want to hurt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barrass and shameeveryone who says,“Just look at you now!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let your worshipersrejoice and be glad.They love you for saving them,so let them always say,“The Lord is wonderful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or and needy,but, Lord God,you care about me,and you come to my rescue.Please hurry and hel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A Prayer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tiently waited, Lord,for you to hear my prayer.You listened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lled mefrom a lonely pitfull of mud and mire.You let me stand on a rockwith my feet fir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gave me a new song,a song of praise to you.Many will see this,and they will honor and trustyou, the Lord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all of thosewho trust you, Lord,and refuse to worship idolsor follow false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 God, have donemany wonderful things,and you have plannedmarvelous things for us.No one is like you!I would never be able to tellall you have d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s and offeringsare not what please you;gifts and payment for sinare not what you demand.But you made me willingto listen and obe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I said, “I am hereto do what is writtenabout me in the book,where it say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2026-08-02T14:32:16Z</dcterms:created>
  <dcterms:modified xsi:type="dcterms:W3CDTF">2026-08-02T14:32:16Z</dcterms:modified>
  <dc:title>Bible.com.au: Psalms 40:1-17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