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lie downand sleep soundlybecause you, Lord,will keep me sa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Use stringed instruments.)An Evening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 and protector.Please answer my prayer.I was in terrible distress,but you set me free.Now have pity and listenas I pr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peoplerefuse to respect me?You love foolish things,and you run afterwhat is worthl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hoseneveryone who is faithfulto be his very own,and he answers my pray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ach of youhad better trembleand turn from your sins.Silently search your heartas you lie in b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proper sacrificesand trust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some who ask,“Who will be good to us?”Let your kindness, Lord,shine brightly 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ought me more happinessthan a rich harvestof grain and grap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2026-07-02T12:03:16Z</dcterms:created>
  <dcterms:modified xsi:type="dcterms:W3CDTF">2026-07-02T12:03:16Z</dcterms:modified>
  <dc:title>Bible.com.au: Psalms 4:1-8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