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my sins.Don't let fools sneer at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reated me like this,and I kept silent,not saying a w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on't you stop punishing me?You have worn me dow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unish us severelybecause of our sins.Like a moth, you destroywhat we treasure most.We are as frail as a br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, Lord, to my prayer!My eyes are flooded with tears,as I pray to you.I am merely a strangervisiting in your homeas my ancestors d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being angry with meand let me smile againbefore I am dead and gon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Jeduthun, the music leader.)A Prayer for Forgive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ld myself, “I'll be carefulnot to sin by what I say,and I'll muzzle my mouthwhen evil people are near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pt completely silent,but it did no good,and I hurt even wor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lt a fire burning inside,and the more I thought,the more it burned,until at last I sai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lease, Lord,show me my future.Will I soon be gon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my life short,so brief that the timemeans nothing to you.“Human life is but a breath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disappearslike a shadow.Our struggles are senseless;we store up more and more,without ever knowingwho will get it a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am I waiting for?I depend on you, Lord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2026-06-12T00:20:43Z</dcterms:created>
  <dcterms:modified xsi:type="dcterms:W3CDTF">2026-06-12T00:20:43Z</dcterms:modified>
  <dc:title>Bible.com.au: Psalms 39:1-13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