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46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to be used when an offering is made.)A Prayer in Times  of Troub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are angry, Lord,please don't punish meor even correc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hot me with your arrows,and you struck mewith your h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dy hurts all overbecause of your anger.Even my bones are in pain,and my sin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so heavythat I am cru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my foolishness,I am covered with soresthat stink and spr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dy is twisted and bent,and I groan all day lo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ver has my back in flames,and I hurt everywhe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orn out and weak,moaning and in distr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know every oneof my deepest desires,and my noisy groansare no secret to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beating fast.I feel weak all over,and my eyes are r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my sickness,no friends or neighborswill come near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want me deadset traps to catch me,and those who wantto harm and destroy meplan and plot all d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able to hearor speak a wor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mpletely deafand can't make a sou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ust you, Lord God,and you will do someth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Don't let them laughor brag when I slip and fall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bout to collapsefrom constant pai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ld you my sins,and I am sorry for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deadly and powerfulenemies hate m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pay evil for goodbecause I try to do righ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Lord God!Stay nearbyand don't desert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one who saves me.Please hurry and hel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2026-09-28T15:13:04Z</dcterms:created>
  <dcterms:modified xsi:type="dcterms:W3CDTF">2026-09-28T15:13:04Z</dcterms:modified>
  <dc:title>Bible.com.au: Psalms 38:1-22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