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825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orn out and weak,moaning and in distr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know every oneof my deepest desires,and my noisy groansare no secret to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 beating fast.I feel weak all over,and my eyes are r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my sickness,no friends or neighborswill come near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want me deadset traps to catch me,and those who wantto harm and destroy meplan and plot all d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ot able to hearor speak a word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ompletely deafand can't make a soun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rust you, Lord God,and you will do someth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“Don't let them laughor brag when I slip and fall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bout to collapsefrom constant pai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to be used when an offering is made.)A Prayer in Times  of Troub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old you my sins,and I am sorry for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deadly and powerfulenemies hate me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repay evil for goodbecause I try to do righ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Lord God!Stay nearbyand don't desert 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one who saves me.Please hurry and help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are angry, Lord,please don't punish meor even correct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hot me with your arrows,and you struck mewith your ha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ody hurts all overbecause of your anger.Even my bones are in pain,and my sins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so heavythat I am crush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my foolishness,I am covered with soresthat stink and spr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ody is twisted and bent,and I groan all day lo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ver has my back in flames,and I hurt everywhe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2026-05-26T03:30:31Z</dcterms:created>
  <dcterms:modified xsi:type="dcterms:W3CDTF">2026-05-26T03:30:31Z</dcterms:modified>
  <dc:title>Bible.com.au: Psalms 38:1-22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