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7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ngry or furious.Anger can lead to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inners will disappear,but if you trust the Lord,the land will be your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ners will soon disappear,never to be found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oor will take the landand enjoy a big harv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iless people make plotsagainst good peopleand snarl like animal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laughs and knowstheir time is coming so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kill with swordsand shoot arrows to murderthe poor and the needyand all who do r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be killedby their own swords,and their arrowswill be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live rightand be poorthan to be sinful and ri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lose allof their power,but the Lord gives strengthto everyone who is go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.)Trust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obey the Lordare daily in his care,and what he has given themwill be theirs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n't be in troublewhen times are bad,and they will have plentywhen food is scar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are enemiesof the Lordand will vanish like smokefrom a field on fir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person borrowsand never pays back;a good person is generousand never stops giv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he Lord blesseswill receive the land;everyone the Lord curseswill be destroy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what the Lord wants,he will make certaineach step you take is sur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hold your hand,and if you stumble,you still won't f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 can remember,good people have neverbeen left helpless,and their children have nevergone begging for foo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ladly give and lend,and their childrenturn out g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top sinningand start doing right,you will keep livingand be secure forev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nnoyed by anyonewho does wrong,and don't envy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justice,and he won't ever deserthis faithful people.He always protects them,but destroys the childrenof the wick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people will own the landand live here for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ds of wisdom comewhen good people speakfor justi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member God's teachings,and they never takea wrong step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try to trapand kill good people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on their side,and he will defend themwhen they are on trial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the Lord and follow him.He will give you the land,and you will seethe wicked destroye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brutal peopleabuse others and grow stronglike trees in rich soil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they disappeared!I looked, but they were goneand no longer ther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of the bright futurewaiting for all the familiesof honest, innocent,and peace-loving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oon disappearlike grass without rain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t a trace will be leftof the wickedor their families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protects his people,and they can come to himin times of troubl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s his peopleand saves them from the wickedbecause they run to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the Lord and live right!The land will be yours,and you will be sa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what the Lord wants,and he will give youyour heart's desi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Lord lead youand trust him to hel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t will be as clearas the noonday sunthat you were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patient and trust the Lord.Don't let it bother youwhen all goes well for thosewho do sinful th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2026-05-22T17:37:16Z</dcterms:created>
  <dcterms:modified xsi:type="dcterms:W3CDTF">2026-05-22T17:37:16Z</dcterms:modified>
  <dc:title>Bible.com.au: Psalms 37:1-40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