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your guests a feastin your house,and you serve a tasty drinkthat flows like a ri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fe-giving fountainbelongs to you,and your light gives lightto each of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keep showing loveto everyone who knows you,and use your power to save allwhose thoughts please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those proudand merciless peoplekick me aroundor chase me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those wicked people!They are knocked down,never to get up aga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music leader by David, the Lord's servant.)Human Sin  and God's Goodn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ners don't respect God;sin is all they think abou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ike themselves too muchto hate their own sinsor even to see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ell deceitful lies,and they don't have the senseto live righ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people stay awake,thinking up mischief,and they follow the wrong road,refusing to turn from s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ove is faithful, Lord,and even the clouds in the skycan depend on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cisions are always fair.They are firm like mountains,deep like the sea,and all people and animalsare under your ca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ove is a treasure,and everyone finds shelterin the shadow of your w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2026-08-18T13:54:20Z</dcterms:created>
  <dcterms:modified xsi:type="dcterms:W3CDTF">2026-08-18T13:54:20Z</dcterms:modified>
  <dc:title>Bible.com.au: Psalms 36:1-12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