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your guests a feastin your house,and you serve a tasty drinkthat flows like a ri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-giving fountainbelongs to you,and your light gives lightto each of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keep showing loveto everyone who knows you,and use your power to save allwhose thoughts please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ose proudand merciless peoplekick me aroundor chase me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ose wicked people!They are knocked down,never to get up ag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 by David, the Lord's servant.)Human Sin  and God's Good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don't respect God;sin is all they think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ke themselves too muchto hate their own sinsor even to se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deceitful lies,and they don't have the senseto live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stay awake,thinking up mischief,and they follow the wrong road,refusing to turn from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faithful, Lord,and even the clouds in the skycan depend o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always fair.They are firm like mountains,deep like the sea,and all people and animalsare under your c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a treasure,and everyone finds shelter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2026-06-14T15:51:35Z</dcterms:created>
  <dcterms:modified xsi:type="dcterms:W3CDTF">2026-06-14T15:51:35Z</dcterms:modified>
  <dc:title>Bible.com.au: Psalms 36:1-12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