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.)A Prayer for Protection  from Enemi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ht my enemies, Lord!Attack my attacker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eld me and help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im your spear at everyonewho hunts me down,but promise to sav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who want to kill mebe disgracedand put to shame.Chase away and confuseall who plan to harm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your angel after themand let them be like strawin the wi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m run in the darkon a slippery road,as your angel chases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them no harm,but they hid a netto trap me,and they dug a deep pitto catch and kill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prise them with disaster!Trap them in their own netsand let them fall and rotin the pits they have du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elebrate and be joyfulbecause you, Lord,have saved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bone in my bodywill shout:“No one is like the Lord!”You protect the helplessfrom those in power;you save the poor and needyfrom those who hurt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ars accuse me of crimesI know nothing ab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pay evil for good,and I feel all al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 sick,I wore sackclothand went without food.I truly prayed for them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would for a friendor a relative.I was in sorrow and mourned,as I would for my m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tumbled,and worthless liarsI don't even knowsurround me and sne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thless people make funand never stop laug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you do is watch!When will you do something?Save me from the attackof those vicious li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our people meet,I will praise youand thank you, Lord,in front of them 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y brutal enemiesbe glad because of me.They hate me for no reason.Don't let them winkbehind my bac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hurtful things,and they lie to peoplewho want to live in pea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quick to accuse me.They say, “You did it!We saw you ourselves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everything, Lord!Please don't keep silentor stay so far aw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ht to defend me, Lord God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ove that I am rightby your standards.Don't let them laugh at me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ay to each other,“Now we've got what we want!We'll gobble him up!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appoint and confuseall who are gladto see me in trouble;disgrace and embarrassmy proud enemies who say to me,“You are nothing!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who want me to winbe happy and joyful.From now on let them say,“The Lord is wonderful!God is glad when all goes wellfor his servant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shout all day,“Praise the Lord God!He did what was right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2026-10-18T16:29:28Z</dcterms:created>
  <dcterms:modified xsi:type="dcterms:W3CDTF">2026-10-18T16:29:28Z</dcterms:modified>
  <dc:title>Bible.com.au: Psalms 35:1-28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