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prise them with disaster!Trap them in their own netsand let them fall and rotin the pits they have du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elebrate and be joyfulbecause you, Lord,have save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one in my bodywill shout:“No one is like the Lord!”You protect the helplessfrom those in power;you save the poor and needyfrom those who hur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ars accuse me of crimes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evil for good,and I feel all al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sick,I wore sackclothand went without food.I truly prayed for the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ould for a friendor a relative.I was in sorrow and mourned,as I would for my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umbled,and worthless liarsI don't even knowsurround me and sne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people make funand never stop laug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you do is watch!When will you do something?Save me from the attackof those vicious l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for Protection  from Enemi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r people meet,I will praise youand thank you, Lord,in front of them 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brutal enemiesbe glad because of me.They hate me for no reason.Don't let them winkbehind my ba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hurtful things,and they lie to peoplewho want to live in pe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quick to accuse me.They say, “You did it!We saw you ourselv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everything, Lord!Please don't keep silentor stay so far aw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ht to defend me, Lord Go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ve that I am rightby your standards.Don't let them laugh at m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ay to each other,“Now we've got what we want!We'll gobble him up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appoint and confuseall who are gladto see me in trouble;disgrace and embarrassmy proud enemies who say to me,“You are nothing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ant me to winbe happy and joyful.From now on let them say,“The Lord is wonderful!God is glad when all goes wellfor his servant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ht my enemies, Lord!Attack my attackers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shout all day,“Praise the Lord God!He did what was right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eld me and help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im your spear at everyonewho hunts me down,but promise to sav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ant to kill mebe disgracedand put to shame.Chase away and confuseall who plan to har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angel after themand let them be like strawin the 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run in the darkon a slippery road,as your angel chase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em no harm,but they hid a netto trap me,and they dug a deep pitto catch and kill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Psalms 35:1-28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