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0775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35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prise them with disaster!Trap them in their own netsand let them fall and rotin the pits they have dug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celebrate and be joyfulbecause you, Lord,have saved m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bone in my bodywill shout:“No one is like the Lord!”You protect the helplessfrom those in power;you save the poor and needyfrom those who hurt them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ars accuse me of crimesI know nothing abou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repay evil for good,and I feel all alon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y were sick,I wore sackclothand went without food.I truly prayed for them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I would for a friendor a relative.I was in sorrow and mourned,as I would for my mother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stumbled,and worthless liarsI don't even knowsurround me and sneer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rthless people make funand never stop laughing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ll you do is watch!When will you do something?Save me from the attackof those vicious lion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A psalm by David.)A Prayer for Protection  from Enemies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your people meet,I will praise youand thank you, Lord,in front of them all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let my brutal enemiesbe glad because of me.They hate me for no reason.Don't let them winkbehind my back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ay hurtful things,and they lie to peoplewho want to live in peac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quick to accuse me.They say, “You did it!We saw you ourselves.”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see everything, Lord!Please don't keep silentor stay so far away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ight to defend me, Lord God,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rove that I am rightby your standards.Don't let them laugh at me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say to each other,“Now we've got what we want!We'll gobble him up!”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sappoint and confuseall who are gladto see me in trouble;disgrace and embarrassmy proud enemies who say to me,“You are nothing!”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all who want me to winbe happy and joyful.From now on let them say,“The Lord is wonderful!God is glad when all goes wellfor his servant.”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ight my enemies, Lord!Attack my attackers!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will shout all day,“Praise the Lord God!He did what was right.”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ield me and help 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im your spear at everyonewho hunts me down,but promise to save m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all who want to kill mebe disgracedand put to shame.Chase away and confuseall who plan to harm m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nd your angel after themand let them be like strawin the win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them run in the darkon a slippery road,as your angel chases the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did them no harm,but they hid a netto trap me,and they dug a deep pitto catch and kill m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2026-08-18T13:53:55Z</dcterms:created>
  <dcterms:modified xsi:type="dcterms:W3CDTF">2026-08-18T13:53:55Z</dcterms:modified>
  <dc:title>Bible.com.au: Psalms 35:1-28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