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542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over for yourselfthat the Lord is kind.Come to him for protection,and you will be gl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Lord!You are his special people.No one who honors the Lordwill ever be in ne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lions may go hungryor even starve,but if you trust the Lord,you will never miss outon anything g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children, listenas I teach youto respect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want to liveand enjoy a long lif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on't say cruel thingsand don't tell l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 instead of eviland try to live at pe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the Lord,he will watch over youand answer your pray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despises evil people,and he will wipe them allfrom the earth,till they are forgott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is people pray for help,he listens and rescues themfrom their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ritten by David when he pretended to be crazy in front of Abimelech, so that Abimelech would send him away, and David could leave.)Honor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re to rescueallwho are discouragedand have given up hop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peoplemay suffer a lot,but he will alwaysbring them safely throug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one of their boneswill ever be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are killedby their own evil deeds,and if you hate God's peopleyou will be punish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ves the livesof his servants.Run to him for protection,and you won't be punish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praise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,I will praise the Lord.Let all who are helpless,listen and be gl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Lord with me!Celebrate his great na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ed the Lord for help,and he saved mefrom all my f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eyes on the Lord!You will shine like the sunand never blush with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nobody, but I prayed,and the Lord saved mefrom all my troub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onor the Lord,his angel will protect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2026-05-30T10:46:26Z</dcterms:created>
  <dcterms:modified xsi:type="dcterms:W3CDTF">2026-05-30T10:46:26Z</dcterms:modified>
  <dc:title>Bible.com.au: Psalms 34:1-22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