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this worldshould worship and honorthe Lor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he spokethe world was created;at his command,the earth was form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stroys the plansand spoils the schemesof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the Lord has plannedwill stand forever.His thoughts never chan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es each nationthat worships only him.He blesses his chosen 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at the worl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s throne in heaven,and he watches us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us each a mind,and nothing we docan be hidden from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y armies alonecannot win wars for a king;great strength by itselfcannot keep a soldier sa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ar the strength of a horsecannot be trustedto take you to safe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atches overallwho honor himand trust his kind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them from deathand starva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epend on you, Lord,to help and protect 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our hearts gladbecause we trust you,the only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kind and bless us!We depend on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ord's people.Obey him and celebrate!He deserves your pra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with harps!Use harps with ten stringsto make music for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. Shout!Play beautiful music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ruthful;he can be trus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s justice and fairness,and he is kind to everyoneeverywhere on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the heavensand everything in themby his 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cooped up the oceanand stored the wa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2026-07-02T12:03:23Z</dcterms:created>
  <dcterms:modified xsi:type="dcterms:W3CDTF">2026-07-02T12:03:23Z</dcterms:modified>
  <dc:title>Bible.com.au: Psalms 33:1-22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