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134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in this worldshould worship and honorthe Lord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on as he spokethe world was created;at his command,the earth was form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estroys the plansand spoils the schemesof the natio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the Lord has plannedwill stand forever.His thoughts never chang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lesses each nationthat worships only him.He blesses his chosen on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oks at the world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is throne in heaven,and he watches us a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ave us each a mind,and nothing we docan be hidden from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ghty armies alonecannot win wars for a king;great strength by itselfcannot keep a soldier saf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ar the strength of a horsecannot be trustedto take you to safet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s to the Lor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watches overallwho honor himand trust his kind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tects them from deathand starvatio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depend on you, Lord,to help and protect u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ke our hearts gladbecause we trust you,the only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kind and bless us!We depend on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Lord's people.Obey him and celebrate!He deserves your prai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 with harps!Use harps with ten stringsto make music for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 new song. Shout!Play beautiful music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ruthful;he can be trus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ves justice and fairness,and he is kind to everyoneeverywhere on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ade the heavensand everything in themby his w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cooped up the oceanand stored the wat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2026-08-24T18:46:24Z</dcterms:created>
  <dcterms:modified xsi:type="dcterms:W3CDTF">2026-08-24T18:46:24Z</dcterms:modified>
  <dc:title>Bible.com.au: Psalms 33:1-22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