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5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2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id to me,“I will point out the roadthat you should follow.I will be your teacherand watch over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stupidlike horses and mulesthat must be led with ropesto make them obey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kinds of troubleswill strike the wicked,but your kindness shields thosewho trust you,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your good peopleshould celebrate and shou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special psalm by David.)The Joy of Forgivenes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you bless everyonewhose sins you forgiveand wipe aw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bless them by saying,“You told me your sins,without trying to hide them,and now I forgive you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I confessed my sins,my bones felt limp,and I groaned all day lo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ght and day your handweighed heavily on me,and my strength was goneas in the summer hea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confessed my sinsand told them all to you.I said, “I'll tell the Lordeach one of my sins.”Then you forgave meand took away my guil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orship you, Lord,and we should always praywhenever we find outthat we have sinned.Then we won't be swept awayby a raging flo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hiding place!You protect me from trouble,and you put songs in my heartbecause you have saved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2026-09-03T07:58:27Z</dcterms:created>
  <dcterms:modified xsi:type="dcterms:W3CDTF">2026-09-03T07:58:27Z</dcterms:modified>
  <dc:title>Bible.com.au: Psalms 32:1-11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