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0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 to me,“I will point out the roadthat you should follow.I will be your teacherand watch over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pidlike horses and mulesthat must be led with ropesto make them obey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kinds of troubleswill strike the wicked,but your kindness shields thosewho trust you,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your good peopleshould celebrate and sh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.)The Joy of Forgive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bless everyonewhose sins you forgiveand wipe aw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them by saying,“You told me your sins,without trying to hide them,and now I forgive yo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confessed my sins,my bones felt limp,and I groaned all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ght and day your handweighed heavily on me,and my strength was goneas in the summer hea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onfessed my sinsand told them all to you.I said, “I'll tell the Lordeach one of my sins.”Then you forgave meand took away my guil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orship you, Lord,and we should always praywhenever we find outthat we have sinned.Then we won't be swept awayby a raging fl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hiding place!You protect me from trouble,and you put songs in my heartbecause you have save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2026-07-02T12:03:15Z</dcterms:created>
  <dcterms:modified xsi:type="dcterms:W3CDTF">2026-07-02T12:03:15Z</dcterms:modified>
  <dc:title>Bible.com.au: Psalms 32:1-11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