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presProps" Target="presProps.xml"/>
  <Relationship Id="rId18" Type="http://schemas.openxmlformats.org/officeDocument/2006/relationships/viewProps" Target="viewProps.xml"/>
  <Relationship Id="rId1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00614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32:1-1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said to me,“I will point out the roadthat you should follow.I will be your teacherand watch over you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't be stupidlike horses and mulesthat must be led with ropesto make them obey.”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kinds of troubleswill strike the wicked,but your kindness shields thosewho trust you, Lor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o your good peopleshould celebrate and shout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(A special psalm by David.)The Joy of Forgiveness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Lord, you bless everyonewhose sins you forgiveand wipe away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bless them by saying,“You told me your sins,without trying to hide them,and now I forgive you.”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fore I confessed my sins,my bones felt limp,and I groaned all day long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ght and day your handweighed heavily on me,and my strength was goneas in the summer heat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I confessed my sinsand told them all to you.I said, “I'll tell the Lordeach one of my sins.”Then you forgave meand took away my guilt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worship you, Lord,and we should always praywhenever we find outthat we have sinned.Then we won't be swept awayby a raging floo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re my hiding place!You protect me from trouble,and you put songs in my heartbecause you have saved m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8">
  <a:themeElements>
    <a:clrScheme name="Theme9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2026-07-02T10:57:54Z</dcterms:created>
  <dcterms:modified xsi:type="dcterms:W3CDTF">2026-07-02T10:57:54Z</dcterms:modified>
  <dc:title>Bible.com.au: Psalms 32:1-11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