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e from the handsof my enemies,and you set me fr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, Lord!I am hurting and almost blind.My whole body ach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nown only sorrowall my life long, and I sufferyear after year.I am weak from sin,and my bones are li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insult me.Neighbors are even worse,and I disgust my friends.People meet me on the street,and they turn and ru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pletely forgottenlike someone dead.I am merely a broken d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the crowds whisper,“Everyone is afraid!”They are plotting and schemingto murder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you, Lord,and I claim you as m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in your hands.Save me from enemieswho hunt me dow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le on me, your servant.Have pity and rescu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only to you.Don't disappoint me.Disappoint my cruel enemiesuntil they lie silentin their gra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for Prot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ence those proud liars!Make them stop braggingand insulting your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wonderful,and while everyone watches,you store up blessings for allwho honor and trus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ir shelterfrom harmful plots,and you are their protectionfrom vicious gossi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for showing great kindnesswhen I was like a cityunder atta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errified and thought,“They've chased mefar away from you!”But you answered my prayerwhen I shouted for hel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belong to the Lord,show how you love him.The Lord protects the faithful,but he severely punisheseveryone who is prou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trust the Lord,be cheerful and st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e to you, Lord,for protection.Don't let me be ashamed.Do as you have promisedand rescu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and hurry to save me.Be my mighty rockand the fortresswhere I am sa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,are my mighty rockand my fortress.Lead me and guide me,so that your namewill be hono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 hidden trapsand keep me sa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aithful,and I trust youbecause you rescu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 worshipersof worthless idols,but I trust you,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elebrate and shoutbecause you are kind.You saw all my suffering,and you cared fo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Psalms 31:1-24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