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6441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1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kept me from the handsof my enemies,and you set me fre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pity, Lord!I am hurting and almost blind.My whole body ach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known only sorrowall my life long, and I sufferyear after year.I am weak from sin,and my bones are limp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enemies insult me.Neighbors are even worse,and I disgust my friends.People meet me on the street,and they turn and ru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completely forgottenlike someone dead.I am merely a broken dish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ear the crowds whisper,“Everyone is afraid!”They are plotting and schemingto murder 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trust you, Lord,and I claim you as my Go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life is in your hands.Save me from enemieswho hunt me dow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mile on me, your servant.Have pity and rescue m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ay only to you.Don't disappoint me.Disappoint my cruel enemiesuntil they lie silentin their grave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psalm by David for the music leader.)A Prayer for Protection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lence those proud liars!Make them stop braggingand insulting your peopl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wonderful,and while everyone watches,you store up blessings for allwho honor and trust you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their shelterfrom harmful plots,and you are their protectionfrom vicious gossip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raise you, Lord,for showing great kindnesswhen I was like a cityunder attack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terrified and thought,“They've chased mefar away from you!”But you answered my prayerwhen I shouted for help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who belong to the Lord,show how you love him.The Lord protects the faithful,but he severely punisheseveryone who is prou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who trust the Lord,be cheerful and strong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ome to you, Lord,for protection.Don't let me be ashamed.Do as you have promisedand rescue 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 to my prayerand hurry to save me.Be my mighty rockand the fortresswhere I am saf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, Lord God,are my mighty rockand my fortress.Lead me and guide me,so that your namewill be honore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tect me from hidden trapsand keep me saf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faithful,and I trust youbecause you rescued 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te the worshipersof worthless idols,but I trust you, Lor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elebrate and shoutbecause you are kind.You saw all my suffering,and you cared for 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4">
  <a:themeElements>
    <a:clrScheme name="Theme4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2026-06-14T14:42:19Z</dcterms:created>
  <dcterms:modified xsi:type="dcterms:W3CDTF">2026-06-14T14:42:19Z</dcterms:modified>
  <dc:title>Bible.com.au: Psalms 31:1-24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