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5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dedication of the temple.)A Prayer of Than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!You saved me from the graveand kept my enemiesfrom celebrating my de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ed to you, Lord God,and you healed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ing me from deathand the gr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ithful people, Lord,will praise you with songsand honor your hol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nger lasts a little while,but your kindness lastsfor a lifetime.At night we may cry,but when morning comeswe will celebr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lt secure and thought,“I'll never be shaken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were my friend,and you made me strongas a mighty mountain.But when you hid your face,I was crush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ed to you, Lord,and in my prayer I sai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good will it do youif I am in the grave?Once I have turned to dust,how can I praise youor tell how loyal you ar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pity, Lord! Help!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urned my sorrowinto joyful dancing.No longer am I sadand wearing sackclo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you from my heart,and I will never stopsinging your praises,my Lord and my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2026-09-29T11:01:56Z</dcterms:created>
  <dcterms:modified xsi:type="dcterms:W3CDTF">2026-09-29T11:01:56Z</dcterms:modified>
  <dc:title>Bible.com.au: Psalms 30:1-12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