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2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ed to you, Lord,and in my prayer I said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good will it do youif I am in the grave?Once I have turned to dust,how can I praise youor tell how loyal you ar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pity, Lord! Help!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urned my sorrowinto joyful dancing.No longer am I sadand wearing sackclo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you from my heart,and I will never stopsinging your praises,my Lord and my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dedication of the temple.)A Prayer of Thank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!You saved me from the graveand kept my enemiesfrom celebrating my dea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ed to you, Lord God,and you healed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ing me from deathand the gra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aithful people, Lord,will praise you with songsand honor your holy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nger lasts a little while,but your kindness lastsfor a lifetime.At night we may cry,but when morning comeswe will celebrat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elt secure and thought,“I'll never be shaken!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were my friend,and you made me strongas a mighty mountain.But when you hid your face,I was crush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2026-08-02T14:29:27Z</dcterms:created>
  <dcterms:modified xsi:type="dcterms:W3CDTF">2026-08-02T14:29:27Z</dcterms:modified>
  <dc:title>Bible.com.au: Psalms 30:1-12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