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556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ritten by David when he was running from his son Absalom.)An Early Morning Pray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a lot of enemies, Lord.Many fight agains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 and say,“God won't rescue you!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are my shield,and you give me victoryand great hon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o you, and you answerfrom your sacred hi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leep and wake up refreshedbecause you, Lord,protect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 thousand enemies attackfrom every side,but I am not afrai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ave me, Lord God!Break my enemies' jawsand shatter their teeth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protectand bless your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2026-10-26T18:29:18Z</dcterms:created>
  <dcterms:modified xsi:type="dcterms:W3CDTF">2026-10-26T18:29:18Z</dcterms:modified>
  <dc:title>Bible.com.au: Psalms 3:1-8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