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protectand bless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ritten by David when he was running from his son Absalom.)An Early Mor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lot of enemies, Lord.Many fight against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 and say,“God won't rescue you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my shield,and you give me victoryand great hon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and you answerfrom your sacred h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 and wake up refreshedbecause you, Lord,protect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thousand enemies attackfrom every side,but I am not afra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!Break my enemies' jawsand shatter their tee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2026-05-18T06:36:34Z</dcterms:created>
  <dcterms:modified xsi:type="dcterms:W3CDTF">2026-05-18T06:36:34Z</dcterms:modified>
  <dc:title>Bible.com.au: Psalms 3:1-8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