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01000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3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you protectand bless your peopl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Written by David when he was running from his son Absalom.)An Early Morning Prayer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a lot of enemies, Lord.Many fight against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e and say,“God won't rescue you!”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 are my shield,and you give me victoryand great hono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ray to you, and you answerfrom your sacred hil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leep and wake up refreshedbecause you, Lord,protect 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n thousand enemies attackfrom every side,but I am not afrai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 and save me, Lord God!Break my enemies' jawsand shatter their teeth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3">
  <a:themeElements>
    <a:clrScheme name="Theme1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2026-07-02T12:02:13Z</dcterms:created>
  <dcterms:modified xsi:type="dcterms:W3CDTF">2026-07-02T12:02:13Z</dcterms:modified>
  <dc:title>Bible.com.au: Psalms 3:1-8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