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ert tremble.And because of the Lord,the desert near Kadeshshivers and shak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deer give birthbefore their time.Forests are stripped of leaves,and the temple is filledwith shouts of prai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n his throne,king of the floo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our Lordwill make us strongand give u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Voice of the Lord  in a Stor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angels in heaven,honor the glory and powerof the Lor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wonderful nameof the Lord,and worship the Lordmost holy and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echoes over the oceans.The glorious Lord Godthunders above the roarof the raging se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voice is mightyand marvel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destroys the cedar trees;the Lord shatters cedarson Mount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kes Mount Lebanonskip like a calfand Mount Hermonjump like a wild 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makes lightning flas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2026-07-13T12:07:16Z</dcterms:created>
  <dcterms:modified xsi:type="dcterms:W3CDTF">2026-07-13T12:07:16Z</dcterms:modified>
  <dc:title>Bible.com.au: Psalms 29:1-11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