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5639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9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desert tremble.And because of the Lord,the desert near Kadeshshivers and shak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 Lordmakes deer give birthbefore their time.Forests are stripped of leaves,and the temple is filledwith shouts of prais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ules on his throne,king of the flood forev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y that our Lordwill make us strongand give us pea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by David.)The Voice of the Lord  in a Storm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you angels in heaven,honor the glory and powerof the Lord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nor the wonderful nameof the Lord,and worship the Lordmost holy and gloriou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 Lordechoes over the oceans.The glorious Lord Godthunders above the roarof the raging sea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is voice is mightyand marvelou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 Lorddestroys the cedar trees;the Lord shatters cedarson Mount Leban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makes Mount Lebanonskip like a calfand Mount Hermonjump like a wild ox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 Lordmakes lightning flash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6">
  <a:themeElements>
    <a:clrScheme name="Theme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2026-07-13T10:55:17Z</dcterms:created>
  <dcterms:modified xsi:type="dcterms:W3CDTF">2026-07-13T10:55:17Z</dcterms:modified>
  <dc:title>Bible.com.au: Psalms 29:1-11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