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esert tremble.And because of the Lord,the desert near Kadeshshivers and shak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makes deer give birthbefore their time.Forests are stripped of leaves,and the temple is filledwith shouts of prai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ules on his throne,king of the flood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that our Lordwill make us strongand give us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The Voice of the Lord  in a Stor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angels in heaven,honor the glory and powerof the Lor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wonderful nameof the Lord,and worship the Lordmost holy and glori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echoes over the oceans.The glorious Lord Godthunders above the roarof the raging se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voice is mightyand marvelo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destroys the cedar trees;the Lord shatters cedarson Mount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kes Mount Lebanonskip like a calfand Mount Hermonjump like a wild ox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makes lightning flas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2026-05-21T01:16:55Z</dcterms:created>
  <dcterms:modified xsi:type="dcterms:W3CDTF">2026-05-21T01:16:55Z</dcterms:modified>
  <dc:title>Bible.com.au: Psalms 29:1-11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