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57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ive strengthto your people, Lord,and you save and protectyour chosen on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save us and bless us.Be our shepherd and alwayscarry us in your arm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By David.)A Prayer for Help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you, Lord,are a mighty rock!Don't refuse to help mewhen I pray.If you don't answer me,I will soon be dea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listen to my prayerand my cry for help,as I lift my handstoward your holy tem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drag me away, Lord,with those cruel people,who speak kind words,while planning troub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at them as they deserve!Punish them for their si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on't pay any attentionto your wonderful deeds.Now you will destroy themand leave them in ru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ise you, Lord,for answering my pray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strong shield,and I trust you completely.You have helped me,and I will celebrateand thank you in so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2026-08-03T12:18:08Z</dcterms:created>
  <dcterms:modified xsi:type="dcterms:W3CDTF">2026-08-03T12:18:08Z</dcterms:modified>
  <dc:title>Bible.com.au: Psalms 28:1-9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