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7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tells me to pray.I am eager to see your face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on't hide from me.I am your servant, Lord,and you have helped me.Don't turn from me in anger.You alone keep me safe.Don't reject or desert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my father and mothershould desert me,you will take care of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to follow, Lord,and lead me on the right pathbecause of my enemi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them do to mewhat they want.People tell lies about meand make violent threat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know I will liveto see how kind you a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the Lord!Be brave and strongand trust the L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By David.)A Prayer of Prais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are the lightthat keeps me safe.I am not afraid of anyone.You protect me,and I have no fear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utal people may attackand try to kill me,but they will stumble.Fierce enemies may attack,but they will fa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mies may surround me,but I won't be afraid;war may break out,but I will trust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sk only one thing, Lord:Let me live in your houseevery day of my lifeto see how wonderful you areand to pray in your tem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imes of trouble, Lord,you will protect me.You will hide me in your tentand keep me safeon top of a mighty rock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let me defeatall my enemies.Then I will celebrate,as I enter your tentwith animal sacrificesand songs of prai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listen when I pray!Have pity. Answer my pray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2026-07-23T08:28:54Z</dcterms:created>
  <dcterms:modified xsi:type="dcterms:W3CDTF">2026-07-23T08:28:54Z</dcterms:modified>
  <dc:title>Bible.com.au: Psalms 27:1-14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