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templewhere you live, and whereyour glory shi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weep me away,as you do sinners.Don't punish me with deathas you do those peoplewho are brutal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full of meannessor who bribe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y true to myself.Be kind and rescu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stand on solid ground!And when your people meet,I will praise you,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The Prayer  of an Innocent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I am right, Lord!I stay true to myself,and I have trusted youwithout doub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y thoughts and find outwhat I am lik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ver forget your kindness,and I am always faithful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spend my timewith worthless liar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go with evil crow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, Lord,to show my innocence,and I worship at your alta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gratefully singingabout your wond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2026-07-23T08:28:52Z</dcterms:created>
  <dcterms:modified xsi:type="dcterms:W3CDTF">2026-07-23T08:28:52Z</dcterms:modified>
  <dc:title>Bible.com.au: Psalms 26:1-12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