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8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 templewhere you live, and whereyour glory shin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weep me away,as you do sinners.Don't punish me with deathas you do those peoplewho are brutal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full of meannessor who bribe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ay true to myself.Be kind and rescue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stand on solid ground!And when your people meet,I will praise you,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David.)The Prayer  of an Innocent Pers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that I am right, Lord!I stay true to myself,and I have trusted youwithout doubt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st my thoughts and find outwhat I am lik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never forget your kindness,and I am always faithful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spend my timewith worthless liars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go with evil crow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h my hands, Lord,to show my innocence,and I worship at your altar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gratefully singingabout your wond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2026-05-22T17:39:21Z</dcterms:created>
  <dcterms:modified xsi:type="dcterms:W3CDTF">2026-05-22T17:39:21Z</dcterms:modified>
  <dc:title>Bible.com.au: Psalms 26:1-12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