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5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honest and merciful,and you teach sinnershow to follow your p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ad humble peopleto do what is rightand to stay on your p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thing you do,you are kind and faithfulto everyone who keepsour agreement with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rue to your name, Lord,by forgiving each oneof my terrible s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how the right pathto all who worship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have plenty,and their childrenwill receive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are the friendof your worshipers,and you make an agreementwith all of 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look to you,because you rescue mefrom every tra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onely and troubled.Show that you careand have pity on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wful worries keep growing.Rescue me from sad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.)A Prayer for Guidance  and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my troubles and miseryand forgive my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all my enemies!See how much they hate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e to you for shelter.Protect me, keep me safe,and don't disappoi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 with all my heart,and I trust you, knowingthat you will save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please save Israelfrom all its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ffer you my heart, Lord Go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rust you.Don't make me ashamedor let enemies defea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isappoint anyof your worshipers,but disappoint alldeceitful li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your pathsand teach me to follow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ide me by your truthand instruct me.You keep me safe,and I always trust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, Lord, remember,you have alwaysbeen patient and k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each wrong I didwhen I was young.Show how truly kind you areand rememb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2026-08-02T16:42:12Z</dcterms:created>
  <dcterms:modified xsi:type="dcterms:W3CDTF">2026-08-02T16:42:12Z</dcterms:modified>
  <dc:title>Bible.com.au: Psalms 25:1-22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