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4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glorious king?He is our Lord, a strongand mighty warrio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he ancient gates,so that the glorious kingmay come i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glorious king?He is our Lord,the All-Powerful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.)Who Can Enter  the Lord's Temple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and everything on it,including its people,belong to the Lord.The world and its peoplebelong to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laced it allon the oceans and riv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may climb the Lord's hillor stand in his holy templ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those who do rightfor the right reasons,and don't worship idolsor tell lies under oa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, who saves them,will bless and reward them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worship and servethe God of Jacob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he ancient gates,so that the glorious kingmay come 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2026-07-23T08:28:45Z</dcterms:created>
  <dcterms:modified xsi:type="dcterms:W3CDTF">2026-07-23T08:28:45Z</dcterms:modified>
  <dc:title>Bible.com.au: Psalms 24:1-10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