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lorious king?He is our Lord, a strongand mighty warri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ancient gates,so that the glorious kingmay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lorious king?He is our Lord,the All-Powerful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Who Can Enter  the Lord's Templ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everything on it,including its people,belong to the Lord.The world and its peoplebelong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laced it allon the oceans and riv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climb the Lord's hillor stand in his holy templ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ose who do rightfor the right reasons,and don't worship idolsor tell lies under o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, who saves them,will bless and reward the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worship and servethe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ancient gates,so that the glorious kingmay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2026-05-21T01:17:04Z</dcterms:created>
  <dcterms:modified xsi:type="dcterms:W3CDTF">2026-05-21T01:17:04Z</dcterms:modified>
  <dc:title>Bible.com.au: Psalms 24:1-10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