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9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Good Shephe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shepherd.I will never be in ne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me rest in fieldsof green grass.You lead me to streamsof peaceful wat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refresh my life.You are true to your name,and you lead mealong the right path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walk through valleysas dark as death,but I won't be afraid.You are with me,and your shepherd's rodmakes me feel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eat me to a feast,while my enemies watch.You honor me as your guest,and you fill my cupuntil it overfl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dness and lovewill always be with meeach day of my life,and I will live foreverin your house,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2026-05-21T20:18:43Z</dcterms:created>
  <dcterms:modified xsi:type="dcterms:W3CDTF">2026-05-21T20:18:43Z</dcterms:modified>
  <dc:title>Bible.com.au: Psalms 23:1-6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