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57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2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y, “Trust the Lord!If you are his favorite,let him protect youand keep you safe.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Lord, brought mesafely through birth,and you protected mewhen I was a babyat my mother's breas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day I was born,I have been in your care,and from the time of my birth,you have been my G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stay far offwhen I am in troublewith no one to help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mies are all aroundlike a herd of wild bulls.Powerful bulls from Bashanare everywher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nemies are like lionsroaring and attackingwith jaws open wid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o more strengththan a few drops of water.All my bones are out of joint;my heart is like melted wax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trength has dried uplike a broken clay pot,and my tongue sticksto the roof of my mouth.You, God, have left meto die in the dir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utal enemies attack melike a pack of dogs,tearing at my handsand my fee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n count all my bones,and my enemies just stareand sneer at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by David for the music leader. To the tune “A Deer at Dawn.”)Suffering and Prais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ook my clothesand gambled for the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stay far away, Lord!My strength comes from you,so hurry and help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cue me from enemy swordsand save me from those dog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let lions eat me.You rescued me from the hornsof wild bulls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your people meet,I will praise you, Lor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ho worship the Lord,now praise him!You belong to Jacob's familyand to the people of Israel,so fear and honor the Lord!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oesn't hateor despise the helplessin all of their troubles.When I cried out, he listenedand did not turn awa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r people meet,you will fill my heartwith your praises, Lord,and everyone will see mekeep my promises to you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oor will eat and be full,and all who worship youwill be thankfuland live in hop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on this earthwill remember you, Lord.People all over the worldwill turn and worship you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God, my God, why have youdeserted me?Why are you so far away?Won't you listen to my groansand come to my rescue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you are in control,the ruler of all nation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ho are richand have more than enoughwill bow down to you, Lord.Even those who are dyingand almost in the gravewill come and bow down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future, everyonewill worship and learnabout you, our Lor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not yet bornwill be told,“The Lord has saved us!”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y out day and night,but you don't answer,and I can never res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you are the holy God,ruling from your throneand praised by Israe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ancestors trusted you,and you rescued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cried out for help,you saved them,and you did not let them downwhen they depended on yo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am merely a worm,far less than human,and I am hated and rejectedby people everywher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who sees memakes fun and sneers.They shake their heads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8">
  <a:themeElements>
    <a:clrScheme name="Theme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2026-07-23T08:28:25Z</dcterms:created>
  <dcterms:modified xsi:type="dcterms:W3CDTF">2026-07-23T08:28:25Z</dcterms:modified>
  <dc:title>Bible.com.au: Psalms 22:1-31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