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6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, “Trust the Lord!If you are his favorite,let him protect youand keep you safe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brought mesafely through birth,and you protected mewhen I was a babyat my mother's bre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day I was born,I have been in your care,and from the time of my birth,you have been my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tay far offwhen I am in troublewith no one to help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are all aroundlike a herd of wild bulls.Powerful bulls from Bashanare everywh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like lionsroaring and attackingwith jaws open wid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more strengththan a few drops of water.All my bones are out of joint;my heart is like melted wa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has dried uplike a broken clay pot,and my tongue sticksto the roof of my mouth.You, God, have left meto die in the dir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utal enemies attack melike a pack of dogs,tearing at my handsand my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count all my bones,and my enemies just stareand sneer at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To the tune “A Deer at Dawn.”)Suffering and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my clothesand gambled for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tay far away, Lord!My strength comes from you,so hurry and hel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enemy swordsand save me from those do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lions eat me.You rescued me from the hornsof wild bull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r people meet,I will praise you,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the Lord,now praise him!You belong to Jacob's familyand to the people of Israel,so fear and honor the Lord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hateor despise the helplessin all of their troubles.When I cried out, he listenedand did not turn a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people meet,you will fill my heartwith your praises, Lord,and everyone will see mekeep my promises to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will eat and be full,and all who worship youwill be thankfuland live in hop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this earthwill remember you, Lord.People all over the worldwill turn and worship you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ve youdeserted me?Why are you so far away?Won't you listen to my groansand come to my rescu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in control,the ruler of all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re richand have more than enoughwill bow down to you, Lord.Even those who are dyingand almost in the gravewill come and bow dow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ture, everyonewill worship and learnabout you, our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not yet bornwill be told,“The Lord has saved us!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out day and night,but you don't answer,and I can never r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re the holy God,ruling from your throneand praised by Isra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trusted you,and you rescu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ried out for help,you saved them,and you did not let them downwhen they depended on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merely a worm,far less than human,and I am hated and rejectedby people everywhe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ees memakes fun and sneers.They shake their head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2026-05-21T20:13:01Z</dcterms:created>
  <dcterms:modified xsi:type="dcterms:W3CDTF">2026-05-21T20:13:01Z</dcterms:modified>
  <dc:title>Bible.com.au: Psalms 22:1-31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