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presProps" Target="presProps.xml"/>
  <Relationship Id="rId20" Type="http://schemas.openxmlformats.org/officeDocument/2006/relationships/viewProps" Target="viewProps.xml"/>
  <Relationship Id="rId21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83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21:1-13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EV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(A psalm by David for the music leader.)Thanking the Lord  for Victory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ur Lord, your mighty powermakes the king glad,and he celebrates victoriesthat you have given him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did what he wanted mostand never told him “No.”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truly blessed the king,and you placed on hima crown of finest gold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asked to live a long time,and you promised him lifethat never ends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king is highly honored.You have let him win victoriesthat have made him famous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have given him blessingsthat will last forever,and you have made him gladby being so near to him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ord Most High,the king trusts you,and your kindnesskeeps him from defeat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ith your mighty arm, Lord,you will strike down allof your hateful enemies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will be destroyed by fireonce you are here,and because of your anger,flames will swallow them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will wipe their familiesfrom the earth,and they will disappear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ll their plans to harm youwill come to nothing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 will make them run awayby shooting your arrowsat their faces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how your strength, Lord,so that we may singand praise your power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16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2026-11-08T23:54:27Z</dcterms:created>
  <dcterms:modified xsi:type="dcterms:W3CDTF">2026-11-08T23:54:27Z</dcterms:modified>
  <dc:title>Bible.com.au: Psalms 21:1-13 (CEV)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