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2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mighty arm, Lord,you will strike down allof your hateful ene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destroyed by fireonce you are here,and because of your anger,flames will swallow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wipe their familiesfrom the earth,and they will disappea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plans to harm youwill come to no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run awayby shooting your arrowsat their fa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your strength, Lord,so that we may singand praise your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Thanking the Lord  for Victor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r mighty powermakes the king glad,and he celebrates victoriesthat you have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d what he wanted mostand never told him “No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ruly blessed the king,and you placed on hima crown of finest go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to live a long time,and you promised him lifethat never e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highly honored.You have let him win victoriesthat have made him fam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him blessingsthat will last forever,and you have made him gladby being so near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ost High,the king trusts you,and your kindnesskeeps him from def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2026-06-02T00:43:18Z</dcterms:created>
  <dcterms:modified xsi:type="dcterms:W3CDTF">2026-06-02T00:43:18Z</dcterms:modified>
  <dc:title>Bible.com.au: Psalms 21:1-13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