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30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1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your mighty arm, Lord,you will strike down allof your hateful enemi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be destroyed by fireonce you are here,and because of your anger,flames will swallow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wipe their familiesfrom the earth,and they will disappea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ir plans to harm youwill come to nothing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make them run awayby shooting your arrowsat their fac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w your strength, Lord,so that we may singand praise your pow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psalm by David for the music leader.)Thanking the Lord  for Victory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, your mighty powermakes the king glad,and he celebrates victoriesthat you have given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did what he wanted mostand never told him “No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truly blessed the king,and you placed on hima crown of finest gol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sked to live a long time,and you promised him lifethat never en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 is highly honored.You have let him win victoriesthat have made him famou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given him blessingsthat will last forever,and you have made him gladby being so near to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 Most High,the king trusts you,and your kindnesskeeps him from defea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2026-08-02T13:19:19Z</dcterms:created>
  <dcterms:modified xsi:type="dcterms:W3CDTF">2026-08-02T13:19:19Z</dcterms:modified>
  <dc:title>Bible.com.au: Psalms 21:1-13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