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ill stumble and fall,but we will be strongand stand fi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victory, Lord,and answer our pray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the Lordwill listen when youare in trouble,and that the God of Jacobwill keep you sa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end helpfrom his templeand come to your rescuefrom Mount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your giftsand be pleasedwith what you b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do what you want mostand let all go well for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win victories,and we will celebrate,while raising our bannersin the name of our God.May the Lord answerall your prayer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ertain, Lord,that you will helpyour chosen king.You will answer my prayersfrom your holy placein heaven,and you will save mewith your mighty a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trust the powerof chariots or horses,but we trust you, Lor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2026-07-26T02:22:17Z</dcterms:created>
  <dcterms:modified xsi:type="dcterms:W3CDTF">2026-07-26T02:22:17Z</dcterms:modified>
  <dc:title>Bible.com.au: Psalms 20:1-9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