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018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0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will stumble and fall,but we will be strongand stand fir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 king victory, Lord,and answer our praye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)A Prayer for Victory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the Lordwill listen when youare in trouble,and that the God of Jacobwill keep you saf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send helpfrom his templeand come to your rescuefrom Mount Z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remember your giftsand be pleasedwith what you br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do what you want mostand let all go well for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win victories,and we will celebrate,while raising our bannersin the name of our God.May the Lord answerall your prayer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ertain, Lord,that you will helpyour chosen king.You will answer my prayersfrom your holy placein heaven,and you will save mewith your mighty ar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eople trust the powerof chariots or horses,but we trust you, Lord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2026-05-25T05:06:52Z</dcterms:created>
  <dcterms:modified xsi:type="dcterms:W3CDTF">2026-05-25T05:06:52Z</dcterms:modified>
  <dc:title>Bible.com.au: Psalms 20:1-9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