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018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me for the nations,and every nation on earthwill belong to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mash themwith an iron rodand shatter themlike dishes of clay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mart, all you rulers,and pay close atten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and honor the Lord;be glad and trem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respect to his sonbecause if you don't,the Lord might become furiousand suddenly destroy you.But he blesses and protectseveryone who runs 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Chosen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nations plot,and why do their peoplemake useless plan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is earthhave all joined togetherto turn against the Lordand his chosen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Let's cut the ropesand set ourselves free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aven the Lord laughsas he sits on his throne,making fun of the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ecomes furiousand threatens them.His anger terrifies themas he say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've put my king on Zion,my sacred hill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the promisethat the Lord made to me:“You are my son, because todayI have become your fa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2026-05-25T05:05:36Z</dcterms:created>
  <dcterms:modified xsi:type="dcterms:W3CDTF">2026-05-25T05:05:36Z</dcterms:modified>
  <dc:title>Bible.com.au: Psalms 2:1-12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