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instruction is right;it makes our hearts glad.His commands shine brightly,and they give us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ing the Lord is sacred;he will always be worshiped.All his decisionsare correct and fa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orth morethan the finest goldand are sweeter than honeyfrom a honeycomb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teachings, Lord,I am warned;by obeying them,I am greatly reward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us know our faults.Forgive me when I sinwithout knowing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do wrongon purpose, Lord,or let sin have controlover my life.Then I will be innocent,and not guiltyof some terrible faul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words and my thoughtsbe pleasing to you, Lord,because you are my mighty rockand my protect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he Wonders of God  and the Goodness  of His Law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keep tellingthe wonders of God,and the skies declarewhat he has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day informsthe following day;each night announcesto the nex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n't speak a word,and there is neverthe sound of a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ir message reachesall the earth,and it travelsaround the world.In the heavens a tentis set up for the su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ises like a bridegroomand gets ready like a heroeager to run a 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travels all the wayacross the sky.Nothing hides from its h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;it gives us new life.His teachings last forever,and they give wisdomto ordinary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2026-08-13T21:20:04Z</dcterms:created>
  <dcterms:modified xsi:type="dcterms:W3CDTF">2026-08-13T21:20:04Z</dcterms:modified>
  <dc:title>Bible.com.au: Psalms 19:1-14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