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124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9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's instruction is right;it makes our hearts glad.His commands shine brightly,and they give us l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shiping the Lord is sacred;he will always be worshiped.All his decisionsare correct and fai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worth morethan the finest goldand are sweeter than honeyfrom a honeycomb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your teachings, Lord,I am warned;by obeying them,I am greatly reward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ne of us know our faults.Forgive me when I sinwithout knowing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me do wrongon purpose, Lord,or let sin have controlover my life.Then I will be innocent,and not guiltyof some terrible faul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words and my thoughtsbe pleasing to you, Lord,because you are my mighty rockand my protecto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for the music leader.)The Wonders of God  and the Goodness  of His Law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keep tellingthe wonders of God,and the skies declarewhat he has don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day informsthe following day;each night announcesto the nex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on't speak a word,and there is neverthe sound of a voi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ir message reachesall the earth,and it travelsaround the world.In the heavens a tentis set up for the su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rises like a bridegroomand gets ready like a heroeager to run a ra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travels all the wayacross the sky.Nothing hides from its hea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of the Lord is perfect;it gives us new life.His teachings last forever,and they give wisdomto ordinary peo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2026-06-22T02:42:51Z</dcterms:created>
  <dcterms:modified xsi:type="dcterms:W3CDTF">2026-06-22T02:42:51Z</dcterms:modified>
  <dc:title>Bible.com.au: Psalms 19:1-14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