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presProps" Target="presProps.xml"/>
  <Relationship Id="rId57" Type="http://schemas.openxmlformats.org/officeDocument/2006/relationships/viewProps" Target="viewProps.xml"/>
  <Relationship Id="rId5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65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8:1-5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reathed out smoke.Scorching heat and fiery flamesspewed from your mou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opened the heavenslike curtains,and you came downwith storm cloudsunder your fee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ode on the backsof flying creaturesand swooped downwith the wind as wing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rkness was your robe;thunderclouds filled the sky,hiding you from sigh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ilstones and fiery coalslit up the skyin front of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 Most High, your voicethundered from the heavens,as hailstones and fiery coalspoured down like rain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scattered your enemieswith arrows of lightn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oared at the sea,and its deepest channelscould be seen.You snorted,and the earth shookto its foundation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ached down from heaven,and you lifted mefrom deep in the ocea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scued me from enemies,who were hatefuland too powerful for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the music leader. A psalm by David, the Lord's servant. David sang this to the Lord after the Lord had rescued him from his enemies, but especially from Saul.)David's Song of Thank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day disaster struck,they came and attacked,but you defended m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was fenced in,you freed and rescued mebecause you love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good to me, Lord,because I do right,and you reward mebecause I am innocen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what you wantand never turn to do evil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eep your laws in mindand never look awayfrom your teaching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bey you completelyand guard against si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een good to mebecause I do right;you have rewarded mefor being innocentby your standard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lways loyalto your loyal people,and you are faithfulto the faithful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all who are sincere,you are sincere,but you treat the unfaithfulas their deeds deserv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scue the humble,but you put down allwho are prou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you, Lord God,and you make me stro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the Lord God,keep my lamp burningand turn darkness to ligh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elp me defeat armiesand capture citi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ay is perfect, Lord,and your word is correct.You are a shield for thosewho run to you for help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lone are God!Only you are a mighty rock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me strengthand guide me righ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ke my feet run as fastas those of a deer,and you help me standon the mountain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each my hands to fightand my arms to usea bow of bronz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lone are my shield.Your right hand supports me,and by coming to help me,you have made me famou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lear the way for me,and now I won't stumbl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ept chasing my enemies,until I caught themand destroyed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mighty rock,my fortress, my protector,the rock where I am safe,my shield, my powerful weapon,and my place of shelte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uck my swordthrough my enemies,and they were crushedunder my feet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elped me win victories,and you forced my attackersto fall victim to m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my enemies run,and I killed them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ried out for help,but no one saved them;they called out to you,but there was no answer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round them to dustblown by the wind,and I poured them outlike mud in the street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rescued mefrom stubborn people,and you made me the leaderof foreign nations,who are now my slave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obey and come crawling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lost all courage,and from their fortresses,they come trembling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living Lord!I will praise you.You are a mighty rock.I will honor youfor keeping me safe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took revenge for me,and you put nationsin my pow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aise you, Lord!I prayed, and you rescued mefrom my enemie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otected mefrom violent enemiesand made me much greaterthan all of them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,and I will honor youamong the nations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ive glorious victoriesto your chosen king.Your faithful love for Davidand for his descendantswill never end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th had wrappedits ropes around me,and I was almost swallowedby its flooding water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pes from the worldof the deadhad coiled around me,and death had set a trapin my pat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in terrible troublewhen I called out to you,but from your templeyou heard meand answered my pray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shook and shivered,and the mountains trembleddown to their roots.You were angr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2026-08-13T22:31:31Z</dcterms:created>
  <dcterms:modified xsi:type="dcterms:W3CDTF">2026-08-13T22:31:31Z</dcterms:modified>
  <dc:title>Bible.com.au: Psalms 18:1-50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