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presProps" Target="presProps.xml"/>
  <Relationship Id="rId57" Type="http://schemas.openxmlformats.org/officeDocument/2006/relationships/viewProps" Target="viewProps.xml"/>
  <Relationship Id="rId5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8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eathed out smoke.Scorching heat and fiery flamesspewed from your m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ed the heavenslike curtains,and you came downwith storm cloudsunder your fee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de on the backsof flying creaturesand swooped downwith the wind as wing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kness was your robe;thunderclouds filled the sky,hiding you from s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ilstones and fiery coalslit up the skyin front of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Most High, your voicethundered from the heavens,as hailstones and fiery coalspoured down like r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cattered your enemieswith arrows of lightn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oared at the sea,and its deepest channelscould be seen.You snorted,and the earth shookto its found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ached down from heaven,and you lifted mefrom deep in the ocea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 from enemies,who were hatefuland too powerful for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A psalm by David, the Lord's servant. David sang this to the Lord after the Lord had rescued him from his enemies, but especially from Saul.)David's Song of Than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day disaster struck,they came and attacked,but you defended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was fenced in,you freed and rescued mebecause you love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good to me, Lord,because I do right,and you reward mebecause I am innoce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what you wantand never turn to do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ep your laws in mindand never look awayfrom your teaching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bey you completelyand guard against s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good to mebecause I do right;you have rewarded mefor being innocentby your standar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lways loyalto your loyal people,and you are faithfulto the faithfu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who are sincere,you are sincere,but you treat the unfaithfulas their deeds deser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 the humble,but you put down allwho are prou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you, Lord God,and you make me stro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the Lord God,keep my lamp burningand turn darkness to ligh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 me defeat armiesand capture citi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way is perfect, Lord,and your word is correct.You are a shield for thosewho run to you for hel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God!Only you are a mighty roc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me strengthand guide me righ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my feet run as fastas those of a deer,and you help me standon the mountai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each my hands to fightand my arms to usea bow of bronz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are my shield.Your right hand supports me,and by coming to help me,you have made me famou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lear the way for me,and now I won't stumbl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ept chasing my enemies,until I caught themand destroyed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mighty rock,my fortress, my protector,the rock where I am safe,my shield, my powerful weapon,and my place of shelt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uck my swordthrough my enemies,and they were crushedunder my fee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lped me win victories,and you forced my attackersto fall victim to m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de my enemies run,and I killed the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out for help,but no one saved them;they called out to you,but there was no answer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round them to dustblown by the wind,and I poured them outlike mud in the street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d mefrom stubborn people,and you made me the leaderof foreign nations,who are now my slave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bey and come crawling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lost all courage,and from their fortresses,they come trembling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living Lord!I will praise you.You are a mighty rock.I will honor youfor keeping me safe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took revenge for me,and you put nationsin my po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!I prayed, and you rescued mefrom my enemie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rotected mefrom violent enemiesand made me much greaterthan all of them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you, Lord,and I will honor youamong the nations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glorious victoriesto your chosen king.Your faithful love for Davidand for his descendantswill never end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had wrappedits ropes around me,and I was almost swallowedby its flooding wat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pes from the worldof the deadhad coiled around me,and death had set a trapin my pa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in terrible troublewhen I called out to you,but from your templeyou heard meand answered my pray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shook and shivered,and the mountains trembleddown to their roots.You were angry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2026-06-12T00:21:01Z</dcterms:created>
  <dcterms:modified xsi:type="dcterms:W3CDTF">2026-06-12T00:21:01Z</dcterms:modified>
  <dc:title>Bible.com.au: Psalms 18:1-50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