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634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7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tect me as you wouldyour very own eyes;hide me in the shadowof your wing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my brutal enemiesattack from all sidesand kill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fuse to show mercy,and they keep bragg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caught up with me!My enemies are everywhere,eagerly hoping to smear mein the dir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like hungry lionshunting for food,or like young lionshiding in ambus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something, Lord!Attack and defeat them.Take your sword and save mefrom those evil peopl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se your powerful armand rescue mefrom the hands of mere humanswhose world won't last.You provide foodfor those you love.Their children have plenty,and their grandchildrenwill have more than enoug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innocent, Lord,and I will see your face!When I awake, all I wantis to see you as you ar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rayer by David.)The Prayer  of an Innocent Perso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innocent, Lord!Won't you listen as I prayand beg for help?I am honest!Please hear my pray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you can saythat I am innocent,because only your eyescan see the tru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my heart,and even during the nightyou have tested meand found me innocent.I have made up my mindnever to tell a li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n't do like others.I obey your teachingsand am not crue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followed you,without ever stumbl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o you, God,because you will help me.Listen and answer my prayer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your wonderful love.Your mighty arm protects thosewho run to you for safetyfrom their enemi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2026-05-20T03:20:06Z</dcterms:created>
  <dcterms:modified xsi:type="dcterms:W3CDTF">2026-05-20T03:20:06Z</dcterms:modified>
  <dc:title>Bible.com.au: Psalms 17:1-15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