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ways look to you,as you stand beside meand protect me from fea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my heart,I will celebrate,and I can safely re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your chosen one.You won't leave me in the graveor let my body dec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hown methe path to life,and you make me gladby being near to me.Sitting at your right side,I will always be joyfu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pecial psalm by David.)The Best Choic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, Lord God!I run to you for safety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said,“Only you are my Lord!Every good thing I haveis a gift from you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eople are wonderful,and they make me happy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orshipers of other godswill have much sorrow.I refuse to offer sacrificesof blood to those godsor worship in their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are all I want!You are my choice,and you keep me saf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my life pleasant,and my future is b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, Lord,for being my guide.Even in the darkest night,your teachings fill my mi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2026-07-23T08:28:45Z</dcterms:created>
  <dcterms:modified xsi:type="dcterms:W3CDTF">2026-07-23T08:28:45Z</dcterms:modified>
  <dc:title>Bible.com.au: Psalms 16:1-11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