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look to you,as you stand beside meand protect me from f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,I will celebrate,and I can safely r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chosen one.You won't leave me in the graveor let my body dec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wn methe path to life,and you make me gladby being near to me.Sitting at your right side,I will always be joy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.)The Best Cho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Lord God!I run to you for safet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said,“Only you are my Lord!Every good thing I haveis a gift from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are wonderful,and they make me happ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rshipers of other godswill have much sorrow.I refuse to offer sacrificesof blood to those godsor worship in their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all I want!You are my choice,and you keep me sa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life pleasant,and my future is b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for being my guide.Even in the darkest night,your teachings fill my m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2026-05-22T17:37:24Z</dcterms:created>
  <dcterms:modified xsi:type="dcterms:W3CDTF">2026-05-22T17:37:24Z</dcterms:modified>
  <dc:title>Bible.com.au: Psalms 16:1-11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