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0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 to His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!Praise God in his temple.Praise him in heaven,his mighty fortr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our God!His deeds are wonderful,too marvelous to describ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with trumpetsand all kinds of har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 tambourinesand dancing,with stringed instrumentsand woodwi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God with cymbals,with clashing cymba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 living creaturepraise the Lord.Shout praises to the Lord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2026-07-02T10:57:59Z</dcterms:created>
  <dcterms:modified xsi:type="dcterms:W3CDTF">2026-07-02T10:57:59Z</dcterms:modified>
  <dc:title>Bible.com.au: Psalms 150:1-6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