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7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 to Hi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Praise God in his temple.Praise him in heaven,his mighty fortr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our God!His deeds are wonderful,too marvelous to descri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with trumpetsand all kinds of har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ambourinesand dancing,with stringed instrumentsand woodwi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with cymbals,with clashing cymb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living creaturepraise the Lord.Shout praises to the Lor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2026-08-24T08:49:55Z</dcterms:created>
  <dcterms:modified xsi:type="dcterms:W3CDTF">2026-08-24T08:49:55Z</dcterms:modified>
  <dc:title>Bible.com.au: Psalms 150:1-6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