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022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50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od  to His Peopl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praises to the Lord!Praise God in his temple.Praise him in heaven,his mighty fortr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our God!His deeds are wonderful,too marvelous to describ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God with trumpetsand all kinds of harp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 with tambourinesand dancing,with stringed instrumentsand woodwin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God with cymbals,with clashing cymbal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every living creaturepraise the Lord.Shout praises to the Lord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2026-05-18T06:33:05Z</dcterms:created>
  <dcterms:modified xsi:type="dcterms:W3CDTF">2026-05-18T06:33:05Z</dcterms:modified>
  <dc:title>Bible.com.au: Psalms 150:1-6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