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presProps" Target="presProps.xml"/>
  <Relationship Id="rId12" Type="http://schemas.openxmlformats.org/officeDocument/2006/relationships/viewProps" Target="viewProps.xml"/>
  <Relationship Id="rId1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1247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5:1-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David.)Who May Worship the Lord?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may stay in God's templeor live on the holy mountainof the Lord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those who obey Godand do as they should.They speak the truth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n't spread gossip;they treat others fairlyand don't say cruel thing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te worthless people,but show respect for allwho worship the Lord.And they keep their promises,no matter what the cos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lend their moneywithout charging interest,and they don't take bribesto hurt the innocent.Those who do these thingswill always stand fir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2026-06-22T02:43:17Z</dcterms:created>
  <dcterms:modified xsi:type="dcterms:W3CDTF">2026-06-22T02:43:17Z</dcterms:modified>
  <dc:title>Bible.com.au: Psalms 15:1-5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