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9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ew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praises to the Lord!Sing him a new song of praisewhen his loyal people mee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Israel, rejoicebecause of your Creator.People of Zion, celebratebecause of your K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s name by dancingand playing music on harpsand tambouri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pleasedwith his people,and he gives victoryto those who are hum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you faithful people,praise our glorious Lord!Celebrate and worshi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God with songson your lipsand a sword in your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revenge and punishthe n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chains of ironon their kings and rule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nish them as they deserve;this is the privilegeof God's faithful people.Shout praises to the Lord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2026-10-03T11:24:24Z</dcterms:created>
  <dcterms:modified xsi:type="dcterms:W3CDTF">2026-10-03T11:24:24Z</dcterms:modified>
  <dc:title>Bible.com.au: Psalms 149:1-9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