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chains of ironon their kings and rul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 as they deserve;this is the privilegeof God's faithful people.Shout praises to the Lor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ew Song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Sing him a new song of praisewhen his loyal people m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rejoicebecause of your Creator.People of Zion, celebratebecause of your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s name by dancingand playing music on harpsand tambouri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leasedwith his people,and he gives victoryto those who are hum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faithful people,praise our glorious Lord!Celebrate and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with songson your lipsand a sword in your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revenge and punishthe 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2026-08-04T00:54:10Z</dcterms:created>
  <dcterms:modified xsi:type="dcterms:W3CDTF">2026-08-04T00:54:10Z</dcterms:modified>
  <dc:title>Bible.com.au: Psalms 149:1-9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