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1392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148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E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Come Praise the Lord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out praises to the Lord!Shout the Lord's praisesin the highest heaven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of you angels,and all who serve him above,come and offer prais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n and moon,and all of you bright stars,come and offer prais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ghest heavens, and the waterabove the highest heavens,come and offer prais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all things praisethe name of the Lord,because they were createdat his comman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de them to last forever,and nothing can changewhat he has don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creatures on earth,you obey his commands,so come praise the Lord!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a monsters and the deep sea,fire and hail, snow and frost,and every stormy wind,come praise the Lord!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mountains and hills,fruit trees and cedars,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wild and tame animal,all reptiles and birds,come praise the Lord!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king and every ruler,all nations on earth,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ry man and every woman,young people and old,come praise the Lord!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l creation, come praisethe name of the Lord.Praise his name alone.The glory of God is greaterthan heaven and earth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ull with mighty horns,the Lord protectshis faithful nation Israel,because they belong to him.Shout praises to the Lord!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9">
  <a:themeElements>
    <a:clrScheme name="Theme8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2026-10-22T19:34:11Z</dcterms:created>
  <dcterms:modified xsi:type="dcterms:W3CDTF">2026-10-22T19:34:11Z</dcterms:modified>
  <dc:title>Bible.com.au: Psalms 148:1-14 (CEV)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