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 monsters and the deep sea,fire and hail, snow and frost,and every stormy wind,come praise the Lord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ountains and hills,fruit trees and cedar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ild and tame animal,all reptiles and birds,come praise the Lord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king and every ruler,all nations on earth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and every woman,young people and old,come praise the Lord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creation, come praisethe name of the Lord.Praise his name alone.The glory of God is greaterthan heaven and ear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ull with mighty horns,the Lord protectshis faithful nation Israel,because they belong to him.Shout praises to the Lord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Praise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!Shout the Lord's praisesin the highest heave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angels,and all who serve him above,come and offer prai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n and moon,and all of you bright stars,come and offer prai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ghest heavens, and the waterabove the highest heavens,come and offer prai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ings praisethe name of the Lord,because they were createdat his comm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m to last forever,and nothing can changewhat he has do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creatures on earth,you obey his commands,so come praise the Lord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2026-05-18T06:33:08Z</dcterms:created>
  <dcterms:modified xsi:type="dcterms:W3CDTF">2026-05-18T06:33:08Z</dcterms:modified>
  <dc:title>Bible.com.au: Psalms 148:1-14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