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 monsters and the deep sea,fire and hail, snow and frost,and every stormy wind,come praise 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ountains and hills,fruit trees and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ld and tame animal,all reptiles and birds,come praise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king and every ruler,all nation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and every woman,young people and old,come praise the Lor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ion, come praisethe name of the Lord.Praise his name alone.The glory of God is greaterthan heaven and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ull with mighty horns,the Lord protectshis faithful nation Israel,because they belong to him.Shout praises to the Lor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Shout the Lord's praisesin the highest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angels,and all who serve him above,come and offe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n and moon,and all of you bright stars,come and offer prai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ghest heavens, and the waterabove the highest heavens,come and offer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ings praisethe name of the Lord,because they were createdat his comm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to last forever,and nothing can changewhat he has d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ures on earth,you obey his commands,so come praise the Lor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2026-07-02T12:03:54Z</dcterms:created>
  <dcterms:modified xsi:type="dcterms:W3CDTF">2026-07-02T12:03:54Z</dcterms:modified>
  <dc:title>Bible.com.au: Psalms 148:1-14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