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322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7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and Praise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t praises to the Lord!Our God is kind,and it is right and goodto sing praises to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builds Jerusalemand brings the people of Israelback home agai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news our hopesand heals our bodi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cided how many starsthere would be in the skyand gave each one a n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 is great and powerful!He understands everyth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elps the oppressed,but he smears the wickedin the dir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lebrate and sing!Play your harpsfor the Lord our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ills the sky with cloudsand sends rain to the earth,so that the hillswill be green with gra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ovides food for cattleand for the young ravens,when they cry ou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oesn't care aboutthe strength of horsesor powerful arm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pleased onlywith those who worship himand trust his lov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in Jerusalem,come and praisethe Lord your God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your city gates strongand blesses your peop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lets you live in peace,and he gives youthe very best whea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oon as God speaks,the earth obey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overs the ground with snowlike a blanket of wool,and he scatters frostlike ashes on the grou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ends down hailstoneslike chips of rocks.Who can stand the cold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his command the ice melts,the wind blows,and streams begin to flow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gave his laws and teachingsto the descendants of Jacob,the nation of Israel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has not given his lawsto any other nation.Shout praises to the Lord!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2026-09-26T09:45:56Z</dcterms:created>
  <dcterms:modified xsi:type="dcterms:W3CDTF">2026-09-26T09:45:56Z</dcterms:modified>
  <dc:title>Bible.com.au: Psalms 147:1-20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